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73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1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62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2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56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4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82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42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6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130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08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703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3F405A-113C-4362-B5EA-6E536EFA3ED3}" type="datetimeFigureOut">
              <a:rPr lang="en-IN" smtClean="0"/>
              <a:pPr/>
              <a:t>13-10-2020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5D9BC48-D30D-445A-8855-6938AE56289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600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8A3A-AFD9-4AE0-BCF8-F94F4110F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3524" y="1578772"/>
            <a:ext cx="12465524" cy="2629119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BLOOD BANK</a:t>
            </a:r>
            <a:r>
              <a:rPr lang="en-IN" b="1" dirty="0">
                <a:solidFill>
                  <a:schemeClr val="accent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  <a:t>  </a:t>
            </a:r>
            <a:br>
              <a:rPr lang="en-IN" b="1" dirty="0">
                <a:solidFill>
                  <a:schemeClr val="accent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</a:br>
            <a:br>
              <a:rPr lang="en-IN" b="1" dirty="0">
                <a:solidFill>
                  <a:schemeClr val="accent2">
                    <a:lumMod val="50000"/>
                  </a:schemeClr>
                </a:solidFill>
                <a:effectLst/>
                <a:latin typeface="Arial Black" panose="020B0A04020102020204" pitchFamily="34" charset="0"/>
              </a:rPr>
            </a:br>
            <a:r>
              <a:rPr lang="en-IN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IN" dirty="0">
              <a:solidFill>
                <a:schemeClr val="accent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02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0D78D-48FD-485B-B533-CB7C0D5863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5"/>
          <a:stretch/>
        </p:blipFill>
        <p:spPr>
          <a:xfrm>
            <a:off x="69574" y="0"/>
            <a:ext cx="12192000" cy="6082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78A00-1B5B-42E4-BD6F-9A5C32DEB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1DF80-C9EA-40A2-9263-5C9B616230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/>
          <a:stretch/>
        </p:blipFill>
        <p:spPr>
          <a:xfrm>
            <a:off x="0" y="178903"/>
            <a:ext cx="12192000" cy="6072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175E5D-37B0-4A5A-84F4-27F9BD769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10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2845E1-0C6D-44F0-ACA3-E46B699A4E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t="11739"/>
          <a:stretch/>
        </p:blipFill>
        <p:spPr>
          <a:xfrm>
            <a:off x="0" y="109330"/>
            <a:ext cx="12102548" cy="6052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79F5D-5F45-4789-8407-7EF8AE58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17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E9E79-E721-479C-B1CB-5B3DE84FE2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/>
          <a:stretch/>
        </p:blipFill>
        <p:spPr>
          <a:xfrm>
            <a:off x="0" y="139148"/>
            <a:ext cx="12192000" cy="6052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6B7EC-87CA-4F3A-9FFD-0A6530F50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95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ADF25-C28B-43DB-84B5-8B71A12F35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9"/>
          <a:stretch/>
        </p:blipFill>
        <p:spPr>
          <a:xfrm>
            <a:off x="0" y="0"/>
            <a:ext cx="12192000" cy="60529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AD4D34-0953-43E7-9213-792F57775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FF405-C5C6-4AEE-BB2E-D438FC7F1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42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F1954-7F6B-45B3-9176-963C261343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0"/>
          <a:stretch/>
        </p:blipFill>
        <p:spPr>
          <a:xfrm>
            <a:off x="0" y="0"/>
            <a:ext cx="12192000" cy="6072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E26F57-E583-41F2-ADE1-041D27E52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795E7C-B213-4FF5-92C8-F94435E1F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06CF0-9310-47A1-B154-65436FFBC048}"/>
              </a:ext>
            </a:extLst>
          </p:cNvPr>
          <p:cNvSpPr txBox="1"/>
          <p:nvPr/>
        </p:nvSpPr>
        <p:spPr>
          <a:xfrm>
            <a:off x="2484782" y="1067665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itchFamily="34" charset="0"/>
              </a:rPr>
              <a:t>CONCLUSION</a:t>
            </a:r>
            <a:endParaRPr lang="en-IN" sz="3600" dirty="0">
              <a:solidFill>
                <a:schemeClr val="accent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7E1C1-9061-4F68-9B5E-685B2C0551BD}"/>
              </a:ext>
            </a:extLst>
          </p:cNvPr>
          <p:cNvSpPr txBox="1"/>
          <p:nvPr/>
        </p:nvSpPr>
        <p:spPr>
          <a:xfrm>
            <a:off x="685800" y="2323237"/>
            <a:ext cx="84979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proper analysis of positive points and constraints on the component, it can be safely concluded that the product is a highly efficient GUI based component. This application is working properly and meeting to all user requirements. This component can be easily plugged in many other systems.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49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D797-1F1C-4C29-9FCE-90883010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  <a:cs typeface="Arial" pitchFamily="34" charset="0"/>
              </a:rPr>
              <a:t>                 Introduction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670D7-A41E-481E-AE91-3A7875FDC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48070"/>
            <a:ext cx="11029615" cy="43467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>
                <a:solidFill>
                  <a:srgbClr val="222222"/>
                </a:solidFill>
                <a:latin typeface="Arial Nova" panose="020B0504020202020204" pitchFamily="34" charset="0"/>
                <a:cs typeface="Aharoni" panose="020B0604020202020204" pitchFamily="2" charset="-79"/>
              </a:rPr>
              <a:t>Blood Bank</a:t>
            </a:r>
            <a:r>
              <a:rPr lang="en-US" sz="2900" b="1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Management System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 </a:t>
            </a:r>
          </a:p>
          <a:p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is a technological opportunity for the peoples who needed blood and can get it as soon as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possible.This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website is to maintain a relation between the blood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donar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and blood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needer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.</a:t>
            </a:r>
          </a:p>
          <a:p>
            <a:pPr algn="l"/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Blood bank management system project having two modules:</a:t>
            </a:r>
          </a:p>
          <a:p>
            <a:pPr algn="l"/>
            <a:r>
              <a:rPr lang="en-US" sz="2900" b="0" i="0" dirty="0">
                <a:solidFill>
                  <a:srgbClr val="22222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1. </a:t>
            </a:r>
            <a:r>
              <a:rPr lang="en-US" sz="2900" dirty="0">
                <a:solidFill>
                  <a:srgbClr val="22222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module:</a:t>
            </a:r>
          </a:p>
          <a:p>
            <a:pPr algn="l"/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In this module we have to enter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name,number,email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ID,blood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group.After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submitting the blood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needer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would get the call or mail regarding the blood availability within 12 hours.</a:t>
            </a:r>
            <a:b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</a:br>
            <a:endParaRPr lang="en-US" sz="2900" b="0" i="0" dirty="0">
              <a:solidFill>
                <a:srgbClr val="222222"/>
              </a:solidFill>
              <a:effectLst/>
              <a:latin typeface="Arial Nova" panose="020B0504020202020204" pitchFamily="34" charset="0"/>
              <a:cs typeface="Aharoni" panose="020B0604020202020204" pitchFamily="2" charset="-79"/>
            </a:endParaRPr>
          </a:p>
          <a:p>
            <a:pPr algn="l"/>
            <a:r>
              <a:rPr lang="en-US" sz="2900" b="0" i="0" dirty="0">
                <a:solidFill>
                  <a:srgbClr val="222222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2. Admin module:</a:t>
            </a:r>
          </a:p>
          <a:p>
            <a:pPr algn="l"/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In this module we can add new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donar,availability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of stock of </a:t>
            </a:r>
            <a:r>
              <a:rPr lang="en-US" sz="2900" b="0" i="0" dirty="0" err="1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blood,if</a:t>
            </a:r>
            <a:r>
              <a:rPr lang="en-US" sz="2900" b="0" i="0" dirty="0">
                <a:solidFill>
                  <a:srgbClr val="222222"/>
                </a:solidFill>
                <a:effectLst/>
                <a:latin typeface="Arial Nova" panose="020B0504020202020204" pitchFamily="34" charset="0"/>
                <a:cs typeface="Aharoni" panose="020B0604020202020204" pitchFamily="2" charset="-79"/>
              </a:rPr>
              <a:t> the blood is available then he/she would get a call regarding the availability.</a:t>
            </a:r>
          </a:p>
          <a:p>
            <a:pPr marL="0" indent="0">
              <a:buNone/>
            </a:pPr>
            <a:endParaRPr lang="en-IN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9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1BB6-DD43-4B05-A20C-5628BEB5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731" y="47804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itchFamily="34" charset="0"/>
              </a:rPr>
              <a:t>                      </a:t>
            </a:r>
            <a:br>
              <a:rPr lang="en-US" sz="2800" dirty="0">
                <a:latin typeface="Arial Black" panose="020B0A04020102020204" pitchFamily="34" charset="0"/>
                <a:cs typeface="Arial" pitchFamily="34" charset="0"/>
              </a:rPr>
            </a:br>
            <a:r>
              <a:rPr lang="en-US" sz="2800" dirty="0">
                <a:latin typeface="Arial Black" panose="020B0A04020102020204" pitchFamily="34" charset="0"/>
                <a:cs typeface="Arial" pitchFamily="34" charset="0"/>
              </a:rPr>
              <a:t>                      Module description</a:t>
            </a:r>
            <a:br>
              <a:rPr lang="en-US" sz="2800" dirty="0">
                <a:latin typeface="Arial Black" panose="020B0A04020102020204" pitchFamily="34" charset="0"/>
                <a:cs typeface="Arial" pitchFamily="34" charset="0"/>
              </a:rPr>
            </a:br>
            <a:r>
              <a:rPr lang="en-US" sz="2800" dirty="0">
                <a:latin typeface="Arial Black" panose="020B0A04020102020204" pitchFamily="34" charset="0"/>
                <a:cs typeface="Arial" pitchFamily="34" charset="0"/>
              </a:rPr>
              <a:t>                          </a:t>
            </a:r>
            <a:r>
              <a:rPr lang="en-US" sz="2800" dirty="0">
                <a:latin typeface="Algerian" panose="04020705040A02060702" pitchFamily="82" charset="0"/>
                <a:cs typeface="Arial" pitchFamily="34" charset="0"/>
              </a:rPr>
              <a:t> Admin module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D053-BAFD-493A-BD1E-E259CFE14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028619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alt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Actions</a:t>
            </a:r>
            <a:endParaRPr lang="en-IN" alt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altLang="en-US" sz="2400" dirty="0">
                <a:latin typeface="Roboto"/>
                <a:cs typeface="Times New Roman" panose="02020603050405020304" pitchFamily="18" charset="0"/>
              </a:rPr>
              <a:t>Add New Donor</a:t>
            </a:r>
            <a:endParaRPr lang="en-IN" alt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altLang="en-US" sz="2400" dirty="0">
                <a:latin typeface="Roboto"/>
                <a:cs typeface="Times New Roman" panose="02020603050405020304" pitchFamily="18" charset="0"/>
              </a:rPr>
              <a:t>Edit/Delete </a:t>
            </a:r>
            <a:r>
              <a:rPr lang="en-IN" altLang="en-US" sz="2400" dirty="0" err="1">
                <a:latin typeface="Roboto"/>
                <a:cs typeface="Times New Roman" panose="02020603050405020304" pitchFamily="18" charset="0"/>
              </a:rPr>
              <a:t>Donar</a:t>
            </a:r>
            <a:r>
              <a:rPr lang="en-IN" altLang="en-US" sz="2400" dirty="0">
                <a:latin typeface="Roboto"/>
                <a:cs typeface="Times New Roman" panose="02020603050405020304" pitchFamily="18" charset="0"/>
              </a:rPr>
              <a:t> Details</a:t>
            </a:r>
            <a:endParaRPr lang="en-IN" alt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 Stock</a:t>
            </a: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en-US" sz="2400" dirty="0" err="1">
                <a:latin typeface="Roboto"/>
                <a:cs typeface="Times New Roman" panose="02020603050405020304" pitchFamily="18" charset="0"/>
              </a:rPr>
              <a:t>RequestForBlood</a:t>
            </a:r>
            <a:endParaRPr lang="en-US" altLang="en-US" sz="2400" dirty="0">
              <a:latin typeface="Roboto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altLang="en-US" sz="2400" dirty="0" err="1">
                <a:latin typeface="Roboto"/>
                <a:cs typeface="Times New Roman" panose="02020603050405020304" pitchFamily="18" charset="0"/>
              </a:rPr>
              <a:t>RequestForBloodDone</a:t>
            </a:r>
            <a:endParaRPr lang="en-US" altLang="en-US" sz="2400" dirty="0">
              <a:latin typeface="Roboto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altLang="en-US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RequestForBloodCompleted</a:t>
            </a:r>
            <a:endParaRPr lang="en-IN" alt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spcAft>
                <a:spcPts val="575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IN" alt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Logout.</a:t>
            </a:r>
            <a:endParaRPr lang="en-IN" altLang="en-US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93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8141-031B-4358-B2D1-DC4BF131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                  </a:t>
            </a:r>
            <a:r>
              <a:rPr lang="en-US" sz="2800" dirty="0">
                <a:latin typeface="Algerian" panose="04020705040A02060702" pitchFamily="82" charset="0"/>
              </a:rPr>
              <a:t>Customer Module</a:t>
            </a:r>
            <a:endParaRPr lang="en-IN" sz="28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7FC74-331F-4728-8604-31079D39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426" y="1944894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algn="just">
              <a:lnSpc>
                <a:spcPct val="150000"/>
              </a:lnSpc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I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Mobile number</a:t>
            </a:r>
          </a:p>
          <a:p>
            <a:pPr algn="just">
              <a:lnSpc>
                <a:spcPct val="150000"/>
              </a:lnSpc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I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Email id</a:t>
            </a:r>
          </a:p>
          <a:p>
            <a:pPr algn="just">
              <a:lnSpc>
                <a:spcPct val="150000"/>
              </a:lnSpc>
              <a:spcAft>
                <a:spcPts val="575"/>
              </a:spcAft>
              <a:buFont typeface="Franklin Gothic Medium" panose="020B0603020102020204" pitchFamily="34" charset="0"/>
              <a:buAutoNum type="arabicPeriod"/>
              <a:tabLst>
                <a:tab pos="457200" algn="l"/>
              </a:tabLst>
            </a:pPr>
            <a:r>
              <a:rPr lang="en-I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Blood group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413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EA16-5850-445D-9966-59E94060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" y="1919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cap="none" dirty="0">
                <a:latin typeface="Arial Black" panose="020B0A04020102020204" pitchFamily="34" charset="0"/>
                <a:cs typeface="Arial" pitchFamily="34" charset="0"/>
              </a:rPr>
              <a:t>                   Key Features</a:t>
            </a:r>
            <a:endParaRPr lang="en-IN" sz="36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A5208-6D2B-4F6C-ADE8-BF9296292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013789"/>
            <a:ext cx="11330608" cy="5009321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User can Add New </a:t>
            </a:r>
            <a:r>
              <a:rPr lang="en-US" altLang="en-US" sz="2800" dirty="0" err="1">
                <a:solidFill>
                  <a:srgbClr val="000000"/>
                </a:solidFill>
                <a:cs typeface="Arial" panose="020B0604020202020204" pitchFamily="34" charset="0"/>
              </a:rPr>
              <a:t>donor,edit</a:t>
            </a: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his personal details.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User could maintain or manage stock availability of Blood.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User maintain all the details regarding the personal details by keeping the details in database.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3031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2A359-8205-4A90-869A-F3992915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799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 Black" panose="020B0A04020102020204" pitchFamily="34" charset="0"/>
                <a:cs typeface="Arial" pitchFamily="34" charset="0"/>
              </a:rPr>
              <a:t>    SOFTWARE AND HARDWARE SPECIFICATIONS</a:t>
            </a:r>
            <a:endParaRPr lang="en-IN" sz="2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D52A-866C-4939-AAC3-347F7DC53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25" y="1789043"/>
            <a:ext cx="10515600" cy="5645426"/>
          </a:xfrm>
        </p:spPr>
        <p:txBody>
          <a:bodyPr>
            <a:noAutofit/>
          </a:bodyPr>
          <a:lstStyle/>
          <a:p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Software Requirements:</a:t>
            </a:r>
            <a:endParaRPr lang="en-US" sz="1400" b="1" i="0" dirty="0">
              <a:solidFill>
                <a:schemeClr val="accent1">
                  <a:lumMod val="75000"/>
                </a:schemeClr>
              </a:solidFill>
              <a:effectLst/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</a:t>
            </a:r>
            <a:r>
              <a:rPr lang="en-US" sz="1400" b="1" dirty="0">
                <a:solidFill>
                  <a:srgbClr val="222222"/>
                </a:solidFill>
                <a:latin typeface="Arial Nova" panose="020B0604020202020204" pitchFamily="34" charset="0"/>
                <a:cs typeface="Arial" panose="020B0604020202020204" pitchFamily="34" charset="0"/>
              </a:rPr>
              <a:t>:(Eclipse ,Tomcat ,JSP , Java, MySQL )</a:t>
            </a:r>
            <a:endParaRPr lang="en-US" sz="1400" b="1" i="0" dirty="0">
              <a:solidFill>
                <a:srgbClr val="222222"/>
              </a:solidFill>
              <a:effectLst/>
              <a:latin typeface="Arial Nova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Database: MY SQL</a:t>
            </a:r>
          </a:p>
          <a:p>
            <a:pPr algn="l"/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 Tool: </a:t>
            </a:r>
            <a:r>
              <a:rPr lang="en-US" sz="1400" b="1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1400" b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office.</a:t>
            </a:r>
            <a:endParaRPr lang="en-US" sz="1400" b="1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Windows: 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 or newer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My-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-connector-java 8.0.19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Hardware Requirements:</a:t>
            </a: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Minimum 1 GHz; Recommended 2GHz or more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Ethernet connection (LAN) OR a wireless adapter (Wi-Fi)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Hard Drive: Minimum 32 GB; Recommended 64 GB or more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Memory (RAM): Minimum 256Mb; Recommended 4 GB or above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Monitor: Standard color monitor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Keyboard: 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Keyboard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Mouse: Standard Mouse</a:t>
            </a:r>
            <a:b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400" b="0" i="0" dirty="0"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4496A4-4BE8-431E-ABDD-7A0474CEC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Ungtwlrf Tfqumrfkfots8Olkf ng enkpnofot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Upfemgmeltmno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Npfrltmoi Uystfk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Ymo`nws =:, Ymo`nws ZR, Ymo`nws9,Cmoux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Cloiulif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Rytjno Tuotmkf Fovmrnokfot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@ltldlsf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KyU\C Ufrvfr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Drnwsfr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Loy ng Knzmccl, Npfrl, Ejrnkf fte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Yfd Ufrvfr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@hloin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Ungtwlrf @fvfcnpkfot Amt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Rytjno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Uermptmoi Cloiulif Foldcf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Hlvlsermpt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@ltldlsf H@DE @rmvfr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KyU\C Henoofetnr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Jlr`wlrf Tfqumrfkfots8Olkf ng enkpnofot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Upfemgmeltmno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Rrnefssnr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Rfotmuk MMM 752KJz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TLK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&lt;4: KD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Jlr` `msa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42 ID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Knomtnr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8"/>
              </a:rPr>
              <a:t>&lt;6‛ encnr knomtnr 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 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2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12"/>
              </a:rPr>
              <a:t>Afydnlr`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Source Sans Pr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ff2"/>
              </a:rPr>
              <a:t>&lt;44 afys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Sans Pro" panose="020B0604020202020204" pitchFamily="34" charset="0"/>
              </a:rPr>
              <a:t>     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AFE88923-86F4-404D-A997-76084159B5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16290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95C4BE89-DE41-4A6E-A3CA-A1BE87FE2F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825" y="16290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A9DCB0F-F6B6-4F4F-B43D-00D0ED1D2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3925" y="16290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F9AD62A5-162D-44F9-917C-E58E60ED3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43025" y="16290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AD0284AB-E2BE-4E2A-83A5-E6D57B4097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2125" y="16290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068928CB-EB1E-4C4D-9D52-0519695AB8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165814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14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184" y="0"/>
            <a:ext cx="8596668" cy="1320800"/>
          </a:xfrm>
        </p:spPr>
        <p:txBody>
          <a:bodyPr/>
          <a:lstStyle/>
          <a:p>
            <a:r>
              <a:rPr lang="en-IN" dirty="0"/>
              <a:t>                 Database Creation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B4BB3E-51C7-48D4-8E36-6DA62BF4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27463" r="67044" b="35918"/>
          <a:stretch/>
        </p:blipFill>
        <p:spPr>
          <a:xfrm>
            <a:off x="620184" y="1859722"/>
            <a:ext cx="2706112" cy="27255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D8785-7B4E-4327-BC4F-35B0B8BECF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0" t="25195" r="49436" b="44460"/>
          <a:stretch/>
        </p:blipFill>
        <p:spPr>
          <a:xfrm>
            <a:off x="3934050" y="1997765"/>
            <a:ext cx="4323899" cy="2110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9C7CF1-6AAD-4460-9582-3B0D0C426B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28496" r="51413" b="50000"/>
          <a:stretch/>
        </p:blipFill>
        <p:spPr>
          <a:xfrm>
            <a:off x="3934050" y="4203510"/>
            <a:ext cx="4055165" cy="14739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8C551-BCD9-432B-B62B-3EF7AFEB8A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6"/>
          <a:stretch/>
        </p:blipFill>
        <p:spPr>
          <a:xfrm>
            <a:off x="0" y="513284"/>
            <a:ext cx="12192000" cy="6361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BBC38-9B74-4A61-B827-B0B255136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AA88D-77CC-4BD4-B3EE-86FD9CD07E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3"/>
          <a:stretch/>
        </p:blipFill>
        <p:spPr>
          <a:xfrm>
            <a:off x="0" y="308112"/>
            <a:ext cx="12192000" cy="6549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015D5B-999E-424F-845B-4712992E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710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172</TotalTime>
  <Words>478</Words>
  <Application>Microsoft Office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3" baseType="lpstr">
      <vt:lpstr>Aharoni</vt:lpstr>
      <vt:lpstr>Algerian</vt:lpstr>
      <vt:lpstr>Arial</vt:lpstr>
      <vt:lpstr>Arial Black</vt:lpstr>
      <vt:lpstr>Arial Nova</vt:lpstr>
      <vt:lpstr>Calibri</vt:lpstr>
      <vt:lpstr>ff12</vt:lpstr>
      <vt:lpstr>ff2</vt:lpstr>
      <vt:lpstr>ff8</vt:lpstr>
      <vt:lpstr>Franklin Gothic Medium</vt:lpstr>
      <vt:lpstr>Gill Sans MT</vt:lpstr>
      <vt:lpstr>Roboto</vt:lpstr>
      <vt:lpstr>Source Sans Pro</vt:lpstr>
      <vt:lpstr>Times New Roman</vt:lpstr>
      <vt:lpstr>Wingdings</vt:lpstr>
      <vt:lpstr>Wingdings 2</vt:lpstr>
      <vt:lpstr>Dividend</vt:lpstr>
      <vt:lpstr>BLOOD BANK    management system</vt:lpstr>
      <vt:lpstr>                 Introduction</vt:lpstr>
      <vt:lpstr>                                             Module description                            Admin module</vt:lpstr>
      <vt:lpstr>                  Customer Module</vt:lpstr>
      <vt:lpstr>                   Key Features</vt:lpstr>
      <vt:lpstr>    SOFTWARE AND HARDWARE SPECIFICATIONS</vt:lpstr>
      <vt:lpstr>                 Database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Result Management System</dc:title>
  <dc:creator>sagar bondre</dc:creator>
  <cp:lastModifiedBy>Sumit Dongre</cp:lastModifiedBy>
  <cp:revision>52</cp:revision>
  <dcterms:created xsi:type="dcterms:W3CDTF">2020-10-11T10:16:27Z</dcterms:created>
  <dcterms:modified xsi:type="dcterms:W3CDTF">2020-10-13T03:42:35Z</dcterms:modified>
</cp:coreProperties>
</file>